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5"/>
  </p:notesMasterIdLst>
  <p:sldIdLst>
    <p:sldId id="259" r:id="rId2"/>
    <p:sldId id="270" r:id="rId3"/>
    <p:sldId id="277" r:id="rId4"/>
    <p:sldId id="260" r:id="rId5"/>
    <p:sldId id="271" r:id="rId6"/>
    <p:sldId id="272" r:id="rId7"/>
    <p:sldId id="273" r:id="rId8"/>
    <p:sldId id="278" r:id="rId9"/>
    <p:sldId id="274" r:id="rId10"/>
    <p:sldId id="275" r:id="rId11"/>
    <p:sldId id="276" r:id="rId12"/>
    <p:sldId id="279" r:id="rId13"/>
    <p:sldId id="269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배달의민족 주아" panose="02020603020101020101" pitchFamily="18" charset="-127"/>
      <p:regular r:id="rId20"/>
    </p:embeddedFont>
    <p:embeddedFont>
      <p:font typeface="배달의민족 한나" panose="020B0600000101010101" charset="-127"/>
      <p:bold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제주고딕" panose="020B0600000101010101" charset="-127"/>
      <p:regular r:id="rId24"/>
    </p:embeddedFont>
    <p:embeddedFont>
      <p:font typeface="Yu Mincho" panose="02020400000000000000" pitchFamily="18" charset="-128"/>
      <p:regular r:id="rId25"/>
    </p:embeddedFont>
    <p:embeddedFont>
      <p:font typeface="배달의민족 한나는 열한살" panose="020B0600000101010101" pitchFamily="50" charset="-127"/>
      <p:regular r:id="rId26"/>
    </p:embeddedFont>
    <p:embeddedFont>
      <p:font typeface="Verdana" panose="020B0604030504040204" pitchFamily="34" charset="0"/>
      <p:regular r:id="rId27"/>
      <p:bold r:id="rId28"/>
      <p:italic r:id="rId29"/>
      <p:boldItalic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배달의민족 도현" panose="020B0600000101010101" pitchFamily="50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4D43AC"/>
    <a:srgbClr val="E3E3E3"/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1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252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9761A-9F7D-4AA8-905E-756537C1B3DC}" type="datetimeFigureOut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FBB4A-ED6B-4923-A4AE-A8526AE1CC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377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FBB4A-ED6B-4923-A4AE-A8526AE1CCE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866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FBB4A-ED6B-4923-A4AE-A8526AE1CCE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43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E8DF-17A4-4CAA-8E75-CD2A532822F8}" type="datetimeFigureOut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16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E8DF-17A4-4CAA-8E75-CD2A532822F8}" type="datetimeFigureOut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440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E8DF-17A4-4CAA-8E75-CD2A532822F8}" type="datetimeFigureOut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183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E8DF-17A4-4CAA-8E75-CD2A532822F8}" type="datetimeFigureOut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89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E8DF-17A4-4CAA-8E75-CD2A532822F8}" type="datetimeFigureOut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09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70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01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3860800" y="0"/>
            <a:ext cx="83312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103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355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E8DF-17A4-4CAA-8E75-CD2A532822F8}" type="datetimeFigureOut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477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E8DF-17A4-4CAA-8E75-CD2A532822F8}" type="datetimeFigureOut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647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E8DF-17A4-4CAA-8E75-CD2A532822F8}" type="datetimeFigureOut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545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E8DF-17A4-4CAA-8E75-CD2A532822F8}" type="datetimeFigureOut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034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DE8DF-17A4-4CAA-8E75-CD2A532822F8}" type="datetimeFigureOut">
              <a:rPr lang="ko-KR" altLang="en-US" smtClean="0"/>
              <a:t>2017-09-11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6AC52-4B33-445C-9826-D3ACF9460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49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85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ovenapp.io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70111" y="2411762"/>
            <a:ext cx="1774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bg1">
                    <a:lumMod val="95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Verdana" panose="020B0604030504040204" pitchFamily="34" charset="0"/>
              </a:rPr>
              <a:t>Time</a:t>
            </a:r>
            <a:endParaRPr lang="ko-KR" altLang="en-US" sz="4400" dirty="0">
              <a:solidFill>
                <a:schemeClr val="bg1">
                  <a:lumMod val="95000"/>
                </a:schemeClr>
              </a:solidFill>
              <a:latin typeface="Yu Mincho" panose="02020400000000000000" pitchFamily="18" charset="-128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0724" y="2796482"/>
            <a:ext cx="25859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>
                    <a:lumMod val="95000"/>
                  </a:schemeClr>
                </a:solidFill>
                <a:latin typeface="Yu Mincho" panose="02020400000000000000" pitchFamily="18" charset="-128"/>
                <a:cs typeface="Verdana" panose="020B0604030504040204" pitchFamily="34" charset="0"/>
              </a:rPr>
              <a:t>Travel</a:t>
            </a:r>
            <a:endParaRPr lang="ko-KR" altLang="en-US" sz="6600" dirty="0">
              <a:solidFill>
                <a:schemeClr val="bg1">
                  <a:lumMod val="95000"/>
                </a:schemeClr>
              </a:solidFill>
              <a:latin typeface="Yu Mincho" panose="02020400000000000000" pitchFamily="18" charset="-128"/>
              <a:cs typeface="Verdana" panose="020B060403050404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7023488" y="3520996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4699599" y="2397824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5EA881-4946-494A-ABC8-7D271E55D075}"/>
              </a:ext>
            </a:extLst>
          </p:cNvPr>
          <p:cNvSpPr txBox="1"/>
          <p:nvPr/>
        </p:nvSpPr>
        <p:spPr>
          <a:xfrm>
            <a:off x="8043170" y="6205268"/>
            <a:ext cx="4037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2015125038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설아현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2016125009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김영주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71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E687C2-D758-47B8-8B1C-A79BFC508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48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82750" y="334374"/>
            <a:ext cx="2153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시나리오 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#5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50331" y="509833"/>
            <a:ext cx="1378117" cy="254137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어플리케이션 콘티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24D799-FE6C-4D7B-80C2-CC08EB60F155}"/>
              </a:ext>
            </a:extLst>
          </p:cNvPr>
          <p:cNvSpPr txBox="1"/>
          <p:nvPr/>
        </p:nvSpPr>
        <p:spPr>
          <a:xfrm>
            <a:off x="4677273" y="2205535"/>
            <a:ext cx="5256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화면 중간부분에 있는 사람 모양 버튼을 눌러서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 </a:t>
            </a: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친구들의 다이어리를 볼 수 있는 창으로 이동한다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최근에 업데이트 시간 순서대로 친구들의 히스토리가 정렬되어 나타난다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화면을 스크롤해 내려가면서 히스토리를 확인한다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632EE-C7CD-4DA0-898D-7C66CAA47621}"/>
              </a:ext>
            </a:extLst>
          </p:cNvPr>
          <p:cNvSpPr txBox="1"/>
          <p:nvPr/>
        </p:nvSpPr>
        <p:spPr>
          <a:xfrm>
            <a:off x="4682750" y="817168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친구들의 다이어리 구경하기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F0B1A9-0131-4164-A7F5-689B893264DA}"/>
              </a:ext>
            </a:extLst>
          </p:cNvPr>
          <p:cNvSpPr/>
          <p:nvPr/>
        </p:nvSpPr>
        <p:spPr>
          <a:xfrm>
            <a:off x="1819072" y="1001834"/>
            <a:ext cx="476655" cy="428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196DDD-A79F-455E-AF9B-F16CD815F531}"/>
              </a:ext>
            </a:extLst>
          </p:cNvPr>
          <p:cNvSpPr/>
          <p:nvPr/>
        </p:nvSpPr>
        <p:spPr>
          <a:xfrm>
            <a:off x="3949168" y="1562460"/>
            <a:ext cx="224735" cy="502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C213F-26F1-4909-9D60-6F93C7B1DBA6}"/>
              </a:ext>
            </a:extLst>
          </p:cNvPr>
          <p:cNvSpPr txBox="1"/>
          <p:nvPr/>
        </p:nvSpPr>
        <p:spPr>
          <a:xfrm>
            <a:off x="4677274" y="1669294"/>
            <a:ext cx="3643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(0. </a:t>
            </a:r>
            <a:r>
              <a:rPr lang="ko-KR" altLang="en-US" sz="1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시나리오 </a:t>
            </a:r>
            <a:r>
              <a:rPr lang="en-US" altLang="ko-KR" sz="1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#2 : </a:t>
            </a:r>
            <a:r>
              <a:rPr lang="ko-KR" altLang="en-US" sz="1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로그인에 이어서 시작</a:t>
            </a:r>
            <a:r>
              <a:rPr lang="en-US" altLang="ko-KR" sz="1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DB1AFD-E496-4F88-A2E6-E66BC2098438}"/>
              </a:ext>
            </a:extLst>
          </p:cNvPr>
          <p:cNvSpPr/>
          <p:nvPr/>
        </p:nvSpPr>
        <p:spPr>
          <a:xfrm>
            <a:off x="2916315" y="2531630"/>
            <a:ext cx="1145220" cy="431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D78A5D-1FC6-44A4-B779-8E8411D9CC7C}"/>
              </a:ext>
            </a:extLst>
          </p:cNvPr>
          <p:cNvSpPr/>
          <p:nvPr/>
        </p:nvSpPr>
        <p:spPr>
          <a:xfrm>
            <a:off x="2898560" y="6293697"/>
            <a:ext cx="1145220" cy="431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93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6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13285E3-9619-42C5-8972-51C72567A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48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EE1D7C-D625-4883-B295-913B41EDFD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58"/>
          <a:stretch/>
        </p:blipFill>
        <p:spPr>
          <a:xfrm>
            <a:off x="8077200" y="0"/>
            <a:ext cx="4114800" cy="50778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71769" y="344513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시나리오 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#6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632EE-C7CD-4DA0-898D-7C66CAA47621}"/>
              </a:ext>
            </a:extLst>
          </p:cNvPr>
          <p:cNvSpPr txBox="1"/>
          <p:nvPr/>
        </p:nvSpPr>
        <p:spPr>
          <a:xfrm>
            <a:off x="4522022" y="809484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친구 추가하기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21D31C-0407-489F-81F7-6F60C43A8AF4}"/>
              </a:ext>
            </a:extLst>
          </p:cNvPr>
          <p:cNvSpPr txBox="1"/>
          <p:nvPr/>
        </p:nvSpPr>
        <p:spPr>
          <a:xfrm>
            <a:off x="4389916" y="1643787"/>
            <a:ext cx="3310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우측 상단에 있는 톱니바퀴 모양 설정 탭을 누른다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3</a:t>
            </a: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번째 리스트에 있는 친구 관리 를 누른다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친구추가란에</a:t>
            </a: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친구의 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ID</a:t>
            </a: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를 </a:t>
            </a:r>
            <a:r>
              <a:rPr lang="ko-KR" altLang="en-US" dirty="0" err="1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입력한뒤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검색을 눌러 친구의 이름을 찾아 추가한다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C37C62E-95CA-4EA8-96EF-FAD576AE44F1}"/>
              </a:ext>
            </a:extLst>
          </p:cNvPr>
          <p:cNvSpPr/>
          <p:nvPr/>
        </p:nvSpPr>
        <p:spPr>
          <a:xfrm>
            <a:off x="181386" y="3550595"/>
            <a:ext cx="3472774" cy="3988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1D65384-9174-43E8-8F9D-BA14126FD780}"/>
              </a:ext>
            </a:extLst>
          </p:cNvPr>
          <p:cNvSpPr/>
          <p:nvPr/>
        </p:nvSpPr>
        <p:spPr>
          <a:xfrm>
            <a:off x="8229600" y="1661543"/>
            <a:ext cx="3861881" cy="19068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CDEB6F-5E47-443B-B61A-6FAAE42696AA}"/>
              </a:ext>
            </a:extLst>
          </p:cNvPr>
          <p:cNvSpPr/>
          <p:nvPr/>
        </p:nvSpPr>
        <p:spPr>
          <a:xfrm>
            <a:off x="9483832" y="5909553"/>
            <a:ext cx="270816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Time Travel </a:t>
            </a: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+mj-ea"/>
                <a:hlinkClick r:id="rId4"/>
              </a:rPr>
              <a:t>https://ovenapp.io</a:t>
            </a:r>
            <a:endParaRPr lang="en-US" altLang="ko-KR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3DE21-642D-455A-B9AE-C7479765B96E}"/>
              </a:ext>
            </a:extLst>
          </p:cNvPr>
          <p:cNvSpPr/>
          <p:nvPr/>
        </p:nvSpPr>
        <p:spPr>
          <a:xfrm>
            <a:off x="3200400" y="994150"/>
            <a:ext cx="535021" cy="445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C141AA-ACD2-49D4-A2E3-DAFE7ACEB844}"/>
              </a:ext>
            </a:extLst>
          </p:cNvPr>
          <p:cNvSpPr/>
          <p:nvPr/>
        </p:nvSpPr>
        <p:spPr>
          <a:xfrm>
            <a:off x="6564687" y="513005"/>
            <a:ext cx="1285534" cy="245752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어플리케이션 콘티</a:t>
            </a:r>
          </a:p>
        </p:txBody>
      </p:sp>
    </p:spTree>
    <p:extLst>
      <p:ext uri="{BB962C8B-B14F-4D97-AF65-F5344CB8AC3E}">
        <p14:creationId xmlns:p14="http://schemas.microsoft.com/office/powerpoint/2010/main" val="323136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564687" y="513005"/>
            <a:ext cx="1486604" cy="227515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어플리케이션 콘티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B94980-BCB6-4422-9235-F08B6A7DDB6C}"/>
              </a:ext>
            </a:extLst>
          </p:cNvPr>
          <p:cNvSpPr txBox="1"/>
          <p:nvPr/>
        </p:nvSpPr>
        <p:spPr>
          <a:xfrm>
            <a:off x="4166647" y="513005"/>
            <a:ext cx="224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추가기능</a:t>
            </a:r>
            <a:endParaRPr lang="ko-KR" altLang="en-US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67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91519" y="3144097"/>
            <a:ext cx="2284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감사합니다</a:t>
            </a: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6972919" y="3498040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4622269" y="2952356"/>
            <a:ext cx="406400" cy="3834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8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636873"/>
            <a:ext cx="12192000" cy="338182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502910" y="3656669"/>
            <a:ext cx="2978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Yu Mincho" panose="02020400000000000000" pitchFamily="18" charset="-128"/>
                <a:cs typeface="Verdana" panose="020B0604030504040204" pitchFamily="34" charset="0"/>
              </a:rPr>
              <a:t>Time Travel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Yu Mincho" panose="02020400000000000000" pitchFamily="18" charset="-128"/>
              <a:cs typeface="Verdana" panose="020B0604030504040204" pitchFamily="34" charset="0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7170056" y="2547621"/>
            <a:ext cx="0" cy="158337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713760" y="2939199"/>
            <a:ext cx="3841116" cy="400110"/>
          </a:xfrm>
          <a:prstGeom prst="rect">
            <a:avLst/>
          </a:prstGeom>
          <a:solidFill>
            <a:srgbClr val="262626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02 USE CASE Diagram 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사용자 기능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713760" y="3339309"/>
            <a:ext cx="3025187" cy="400110"/>
          </a:xfrm>
          <a:prstGeom prst="rect">
            <a:avLst/>
          </a:prstGeom>
          <a:solidFill>
            <a:srgbClr val="262626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03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시나리오 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어플리케이션 콘티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10" name="그래픽 9" descr="지구본 아메리카">
            <a:extLst>
              <a:ext uri="{FF2B5EF4-FFF2-40B4-BE49-F238E27FC236}">
                <a16:creationId xmlns:a16="http://schemas.microsoft.com/office/drawing/2014/main" id="{64C42E1F-85BE-4DDB-8705-C66B6A35A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5278" y="2157304"/>
            <a:ext cx="1433964" cy="1433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91742F-CB07-4EC8-8036-D79D011F7AE9}"/>
              </a:ext>
            </a:extLst>
          </p:cNvPr>
          <p:cNvSpPr txBox="1"/>
          <p:nvPr/>
        </p:nvSpPr>
        <p:spPr>
          <a:xfrm>
            <a:off x="7713760" y="2547621"/>
            <a:ext cx="2265364" cy="400110"/>
          </a:xfrm>
          <a:prstGeom prst="rect">
            <a:avLst/>
          </a:prstGeom>
          <a:solidFill>
            <a:srgbClr val="262626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01 Time Travel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002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6524" y="334376"/>
            <a:ext cx="3523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Time Travel 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이란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98477" y="564128"/>
            <a:ext cx="547940" cy="199443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ko-KR" altLang="en-US" sz="13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5E63E2-2053-4A7A-AAB1-CD2CE9DAFC5B}"/>
              </a:ext>
            </a:extLst>
          </p:cNvPr>
          <p:cNvSpPr txBox="1"/>
          <p:nvPr/>
        </p:nvSpPr>
        <p:spPr>
          <a:xfrm>
            <a:off x="2219884" y="5812193"/>
            <a:ext cx="918841" cy="461665"/>
          </a:xfrm>
          <a:prstGeom prst="rect">
            <a:avLst/>
          </a:prstGeom>
          <a:solidFill>
            <a:srgbClr val="262626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TIME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58C1992-4B59-44C5-BF76-E2C59DDB5466}"/>
              </a:ext>
            </a:extLst>
          </p:cNvPr>
          <p:cNvSpPr txBox="1"/>
          <p:nvPr/>
        </p:nvSpPr>
        <p:spPr>
          <a:xfrm>
            <a:off x="2219884" y="6141109"/>
            <a:ext cx="1511952" cy="584775"/>
          </a:xfrm>
          <a:prstGeom prst="rect">
            <a:avLst/>
          </a:prstGeom>
          <a:solidFill>
            <a:srgbClr val="262626"/>
          </a:solidFill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Travel</a:t>
            </a:r>
          </a:p>
        </p:txBody>
      </p:sp>
      <p:pic>
        <p:nvPicPr>
          <p:cNvPr id="6" name="그래픽 5" descr="핀">
            <a:extLst>
              <a:ext uri="{FF2B5EF4-FFF2-40B4-BE49-F238E27FC236}">
                <a16:creationId xmlns:a16="http://schemas.microsoft.com/office/drawing/2014/main" id="{E7246D83-C5BC-48DC-A85D-0D50D5358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6741" y="2431138"/>
            <a:ext cx="1509474" cy="1509474"/>
          </a:xfrm>
          <a:prstGeom prst="rect">
            <a:avLst/>
          </a:prstGeom>
        </p:spPr>
      </p:pic>
      <p:pic>
        <p:nvPicPr>
          <p:cNvPr id="8" name="그래픽 7" descr="지구본 유럽-아프리카">
            <a:extLst>
              <a:ext uri="{FF2B5EF4-FFF2-40B4-BE49-F238E27FC236}">
                <a16:creationId xmlns:a16="http://schemas.microsoft.com/office/drawing/2014/main" id="{EF9542C6-C551-46B4-A817-162CEFD94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7469" y="3736829"/>
            <a:ext cx="2519459" cy="25194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38A762-0F61-42AC-BDF1-3F1BA6135485}"/>
              </a:ext>
            </a:extLst>
          </p:cNvPr>
          <p:cNvSpPr txBox="1"/>
          <p:nvPr/>
        </p:nvSpPr>
        <p:spPr>
          <a:xfrm>
            <a:off x="4600279" y="1206631"/>
            <a:ext cx="63819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기억하고 싶은 곳의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장소 위치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 이용해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손쉽게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게시물을 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기록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하고 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 수 있는 </a:t>
            </a:r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소셜네트워크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서비스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en-US" altLang="ko-KR" sz="2400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위젯 사용</a:t>
            </a:r>
            <a:r>
              <a:rPr lang="en-US" altLang="ko-KR" sz="2400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solidFill>
                <a:srgbClr val="FFF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래픽 10" descr="네트워크">
            <a:extLst>
              <a:ext uri="{FF2B5EF4-FFF2-40B4-BE49-F238E27FC236}">
                <a16:creationId xmlns:a16="http://schemas.microsoft.com/office/drawing/2014/main" id="{D118BB8C-04F4-4581-8B05-557D6C13FE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44633" y="2509974"/>
            <a:ext cx="1421877" cy="1421877"/>
          </a:xfrm>
          <a:prstGeom prst="rect">
            <a:avLst/>
          </a:prstGeom>
        </p:spPr>
      </p:pic>
      <p:pic>
        <p:nvPicPr>
          <p:cNvPr id="13" name="그래픽 12" descr="표식">
            <a:extLst>
              <a:ext uri="{FF2B5EF4-FFF2-40B4-BE49-F238E27FC236}">
                <a16:creationId xmlns:a16="http://schemas.microsoft.com/office/drawing/2014/main" id="{C509D793-9448-405C-8525-2457B15F5A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49998" y="3169763"/>
            <a:ext cx="914400" cy="914400"/>
          </a:xfrm>
          <a:prstGeom prst="rect">
            <a:avLst/>
          </a:prstGeom>
        </p:spPr>
      </p:pic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6BA1DAF-2229-40BE-9CE2-A68431B410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360" y="0"/>
            <a:ext cx="4226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1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6524" y="334376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USE CASE Diagram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98476" y="564128"/>
            <a:ext cx="974697" cy="217107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기능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5E63E2-2053-4A7A-AAB1-CD2CE9DAFC5B}"/>
              </a:ext>
            </a:extLst>
          </p:cNvPr>
          <p:cNvSpPr txBox="1"/>
          <p:nvPr/>
        </p:nvSpPr>
        <p:spPr>
          <a:xfrm>
            <a:off x="2219884" y="5812193"/>
            <a:ext cx="918841" cy="461665"/>
          </a:xfrm>
          <a:prstGeom prst="rect">
            <a:avLst/>
          </a:prstGeom>
          <a:solidFill>
            <a:srgbClr val="262626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TIME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58C1992-4B59-44C5-BF76-E2C59DDB5466}"/>
              </a:ext>
            </a:extLst>
          </p:cNvPr>
          <p:cNvSpPr txBox="1"/>
          <p:nvPr/>
        </p:nvSpPr>
        <p:spPr>
          <a:xfrm>
            <a:off x="2219884" y="6141109"/>
            <a:ext cx="1511952" cy="584775"/>
          </a:xfrm>
          <a:prstGeom prst="rect">
            <a:avLst/>
          </a:prstGeom>
          <a:solidFill>
            <a:srgbClr val="262626"/>
          </a:solidFill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Travel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A7BD26-097F-41F9-9130-F46C0F91B3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26" y="447396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11077" y="334376"/>
            <a:ext cx="2167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시나리오 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#1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564687" y="513005"/>
            <a:ext cx="1486604" cy="227515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어플리케이션 콘티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173096-0158-4E2A-B39F-2F157B0AC3A1}"/>
              </a:ext>
            </a:extLst>
          </p:cNvPr>
          <p:cNvGrpSpPr/>
          <p:nvPr/>
        </p:nvGrpSpPr>
        <p:grpSpPr>
          <a:xfrm>
            <a:off x="0" y="0"/>
            <a:ext cx="4114800" cy="6858000"/>
            <a:chOff x="0" y="0"/>
            <a:chExt cx="4114800" cy="6858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D205DC2-A2DD-4835-A752-7DC77F823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114800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5760CD-7B4B-40A9-848A-8E9279588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585" t="31901" r="41277" b="60593"/>
            <a:stretch/>
          </p:blipFill>
          <p:spPr>
            <a:xfrm>
              <a:off x="0" y="626764"/>
              <a:ext cx="4114800" cy="70592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4BCDA4-748B-4744-A68A-5C802893F218}"/>
              </a:ext>
            </a:extLst>
          </p:cNvPr>
          <p:cNvSpPr txBox="1"/>
          <p:nvPr/>
        </p:nvSpPr>
        <p:spPr>
          <a:xfrm>
            <a:off x="4411081" y="2371941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회원가입 버튼을 누른다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24D799-FE6C-4D7B-80C2-CC08EB60F155}"/>
              </a:ext>
            </a:extLst>
          </p:cNvPr>
          <p:cNvSpPr txBox="1"/>
          <p:nvPr/>
        </p:nvSpPr>
        <p:spPr>
          <a:xfrm>
            <a:off x="4411078" y="2949953"/>
            <a:ext cx="557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원하는 아이디와 비밀번호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기존의 이메일을 입력한다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843F3-B021-467A-BCC6-366B96B92067}"/>
              </a:ext>
            </a:extLst>
          </p:cNvPr>
          <p:cNvSpPr txBox="1"/>
          <p:nvPr/>
        </p:nvSpPr>
        <p:spPr>
          <a:xfrm>
            <a:off x="4411077" y="3527965"/>
            <a:ext cx="27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3. SUBMIT </a:t>
            </a: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버튼을 누른다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346880-EA7F-42AE-B6A7-173009015AF2}"/>
              </a:ext>
            </a:extLst>
          </p:cNvPr>
          <p:cNvSpPr/>
          <p:nvPr/>
        </p:nvSpPr>
        <p:spPr>
          <a:xfrm>
            <a:off x="1676400" y="3011020"/>
            <a:ext cx="723900" cy="234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26F31A-7E25-451E-A130-05229F5C8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48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C9A917-73BB-4E7E-892E-B9CA2A7F5828}"/>
              </a:ext>
            </a:extLst>
          </p:cNvPr>
          <p:cNvSpPr/>
          <p:nvPr/>
        </p:nvSpPr>
        <p:spPr>
          <a:xfrm>
            <a:off x="603682" y="1207363"/>
            <a:ext cx="2911875" cy="2689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5ECA67-C716-4726-B97F-74D4FDCFAA2A}"/>
              </a:ext>
            </a:extLst>
          </p:cNvPr>
          <p:cNvSpPr/>
          <p:nvPr/>
        </p:nvSpPr>
        <p:spPr>
          <a:xfrm>
            <a:off x="2610035" y="4341181"/>
            <a:ext cx="790113" cy="372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F11DBE5-C617-4642-98A0-38CD77AB4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2" y="0"/>
            <a:ext cx="41148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AF0987-DA41-4C9E-A259-1AB5D23BEC08}"/>
              </a:ext>
            </a:extLst>
          </p:cNvPr>
          <p:cNvSpPr txBox="1"/>
          <p:nvPr/>
        </p:nvSpPr>
        <p:spPr>
          <a:xfrm>
            <a:off x="4394565" y="829175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50945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11077" y="334376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시나리오 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#2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64687" y="513005"/>
            <a:ext cx="1486604" cy="227515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어플리케이션 콘티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173096-0158-4E2A-B39F-2F157B0AC3A1}"/>
              </a:ext>
            </a:extLst>
          </p:cNvPr>
          <p:cNvGrpSpPr/>
          <p:nvPr/>
        </p:nvGrpSpPr>
        <p:grpSpPr>
          <a:xfrm>
            <a:off x="0" y="0"/>
            <a:ext cx="4114800" cy="6858000"/>
            <a:chOff x="0" y="0"/>
            <a:chExt cx="4114800" cy="6858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D205DC2-A2DD-4835-A752-7DC77F823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114800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5760CD-7B4B-40A9-848A-8E9279588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585" t="31901" r="41277" b="60593"/>
            <a:stretch/>
          </p:blipFill>
          <p:spPr>
            <a:xfrm>
              <a:off x="0" y="626764"/>
              <a:ext cx="4114800" cy="70592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4BCDA4-748B-4744-A68A-5C802893F218}"/>
              </a:ext>
            </a:extLst>
          </p:cNvPr>
          <p:cNvSpPr txBox="1"/>
          <p:nvPr/>
        </p:nvSpPr>
        <p:spPr>
          <a:xfrm>
            <a:off x="4411077" y="1905833"/>
            <a:ext cx="560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(0. </a:t>
            </a: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회원가입이 필요하다면 시나리오 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#1</a:t>
            </a: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에 이어서 시작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24D799-FE6C-4D7B-80C2-CC08EB60F155}"/>
              </a:ext>
            </a:extLst>
          </p:cNvPr>
          <p:cNvSpPr txBox="1"/>
          <p:nvPr/>
        </p:nvSpPr>
        <p:spPr>
          <a:xfrm>
            <a:off x="4490973" y="2482805"/>
            <a:ext cx="429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사용자의 아이디와 비밀번호를 입력한다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843F3-B021-467A-BCC6-366B96B92067}"/>
              </a:ext>
            </a:extLst>
          </p:cNvPr>
          <p:cNvSpPr txBox="1"/>
          <p:nvPr/>
        </p:nvSpPr>
        <p:spPr>
          <a:xfrm>
            <a:off x="4490972" y="3060817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2. LOGIN </a:t>
            </a: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버튼을 누른다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EE4E09-156C-4AB6-8EF5-45413E361B73}"/>
              </a:ext>
            </a:extLst>
          </p:cNvPr>
          <p:cNvSpPr/>
          <p:nvPr/>
        </p:nvSpPr>
        <p:spPr>
          <a:xfrm>
            <a:off x="727969" y="1420427"/>
            <a:ext cx="2636668" cy="1068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EEF7C6-5513-4792-8C80-95416522757C}"/>
              </a:ext>
            </a:extLst>
          </p:cNvPr>
          <p:cNvSpPr/>
          <p:nvPr/>
        </p:nvSpPr>
        <p:spPr>
          <a:xfrm>
            <a:off x="1340528" y="2627790"/>
            <a:ext cx="1420427" cy="34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E69445-726D-4A5B-9FF1-0A7E0FDE28CF}"/>
              </a:ext>
            </a:extLst>
          </p:cNvPr>
          <p:cNvSpPr txBox="1"/>
          <p:nvPr/>
        </p:nvSpPr>
        <p:spPr>
          <a:xfrm>
            <a:off x="4490972" y="3638829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내 다이어리를 구경한다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0C676E-3DF4-450B-B08D-BF62E9889217}"/>
              </a:ext>
            </a:extLst>
          </p:cNvPr>
          <p:cNvSpPr txBox="1"/>
          <p:nvPr/>
        </p:nvSpPr>
        <p:spPr>
          <a:xfrm>
            <a:off x="4411077" y="838825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다이어리 구경하기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3F181C3-0FCA-4769-A73E-C9105DBF5CC6}"/>
              </a:ext>
            </a:extLst>
          </p:cNvPr>
          <p:cNvGrpSpPr/>
          <p:nvPr/>
        </p:nvGrpSpPr>
        <p:grpSpPr>
          <a:xfrm>
            <a:off x="0" y="0"/>
            <a:ext cx="4114800" cy="6858000"/>
            <a:chOff x="0" y="0"/>
            <a:chExt cx="4114800" cy="68580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365F29B-5AF9-420F-A70D-E8F24AC3C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114800" cy="6858000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C67BD10-7389-451D-A967-E1AB9C79D64D}"/>
                </a:ext>
              </a:extLst>
            </p:cNvPr>
            <p:cNvSpPr/>
            <p:nvPr/>
          </p:nvSpPr>
          <p:spPr>
            <a:xfrm>
              <a:off x="447472" y="919151"/>
              <a:ext cx="505839" cy="50583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139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CF60A95-0244-4171-ACF8-BBD445E48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61" y="14591"/>
            <a:ext cx="41148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11077" y="334376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시나리오 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#3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64687" y="513005"/>
            <a:ext cx="1285534" cy="245752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어플리케이션 콘티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4BCDA4-748B-4744-A68A-5C802893F218}"/>
              </a:ext>
            </a:extLst>
          </p:cNvPr>
          <p:cNvSpPr txBox="1"/>
          <p:nvPr/>
        </p:nvSpPr>
        <p:spPr>
          <a:xfrm>
            <a:off x="4222074" y="1420427"/>
            <a:ext cx="3586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(0. </a:t>
            </a:r>
            <a:r>
              <a:rPr lang="ko-KR" altLang="en-US" sz="1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시나리오 </a:t>
            </a:r>
            <a:r>
              <a:rPr lang="en-US" altLang="ko-KR" sz="1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#2 :</a:t>
            </a:r>
            <a:r>
              <a:rPr lang="ko-KR" altLang="en-US" sz="1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로그인에 이어서 시작</a:t>
            </a:r>
            <a:r>
              <a:rPr lang="en-US" altLang="ko-KR" sz="1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24D799-FE6C-4D7B-80C2-CC08EB60F155}"/>
              </a:ext>
            </a:extLst>
          </p:cNvPr>
          <p:cNvSpPr txBox="1"/>
          <p:nvPr/>
        </p:nvSpPr>
        <p:spPr>
          <a:xfrm>
            <a:off x="4273422" y="1950153"/>
            <a:ext cx="36402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내 다이어리 창 우측 하단에 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‘+’ </a:t>
            </a: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기호를 눌러 히스토리 추가 창으로 이동한다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일시적으로 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GPS</a:t>
            </a: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를 실행시켜 얻은 현재 자신의 위치정보를 화면에 표시된다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이후 기록하고 싶은 공간을 설정한다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추가로 넣고 싶은  내용을 모두 </a:t>
            </a:r>
            <a:endParaRPr lang="en-US" altLang="ko-KR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 </a:t>
            </a: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기입한 뒤 작성하기 버튼을 눌러 </a:t>
            </a:r>
            <a:endParaRPr lang="en-US" altLang="ko-KR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 저장한다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342900" indent="-342900">
              <a:buAutoNum type="arabicPeriod" startAt="4"/>
            </a:pP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내 다이어리로 돌아가 추가된 </a:t>
            </a:r>
            <a:endParaRPr lang="en-US" altLang="ko-KR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 </a:t>
            </a: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히스토리를 확인한다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365F29B-5AF9-420F-A70D-E8F24AC3C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48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F632EE-C7CD-4DA0-898D-7C66CAA47621}"/>
              </a:ext>
            </a:extLst>
          </p:cNvPr>
          <p:cNvSpPr txBox="1"/>
          <p:nvPr/>
        </p:nvSpPr>
        <p:spPr>
          <a:xfrm>
            <a:off x="4411077" y="83882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히스토리 작성하기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6AF5312-F2D9-4C02-9E8B-3787EB0D7EDE}"/>
              </a:ext>
            </a:extLst>
          </p:cNvPr>
          <p:cNvSpPr/>
          <p:nvPr/>
        </p:nvSpPr>
        <p:spPr>
          <a:xfrm>
            <a:off x="3166752" y="5993283"/>
            <a:ext cx="612843" cy="6128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897A5F-3270-49AF-9D4B-170CCD7DB94E}"/>
              </a:ext>
            </a:extLst>
          </p:cNvPr>
          <p:cNvSpPr/>
          <p:nvPr/>
        </p:nvSpPr>
        <p:spPr>
          <a:xfrm>
            <a:off x="8210145" y="2373549"/>
            <a:ext cx="3599234" cy="2140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6D23ABE-9E70-443F-8344-EBAF4697C6A2}"/>
              </a:ext>
            </a:extLst>
          </p:cNvPr>
          <p:cNvSpPr/>
          <p:nvPr/>
        </p:nvSpPr>
        <p:spPr>
          <a:xfrm>
            <a:off x="9667603" y="6442193"/>
            <a:ext cx="906395" cy="340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8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11077" y="334376"/>
            <a:ext cx="2464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시나리오 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#3-1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4BCDA4-748B-4744-A68A-5C802893F218}"/>
              </a:ext>
            </a:extLst>
          </p:cNvPr>
          <p:cNvSpPr txBox="1"/>
          <p:nvPr/>
        </p:nvSpPr>
        <p:spPr>
          <a:xfrm>
            <a:off x="4222074" y="1420427"/>
            <a:ext cx="3586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(0. </a:t>
            </a:r>
            <a:r>
              <a:rPr lang="ko-KR" altLang="en-US" sz="1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시나리오 </a:t>
            </a:r>
            <a:r>
              <a:rPr lang="en-US" altLang="ko-KR" sz="1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#2 :</a:t>
            </a:r>
            <a:r>
              <a:rPr lang="ko-KR" altLang="en-US" sz="1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로그인에 이어서 시작</a:t>
            </a:r>
            <a:r>
              <a:rPr lang="en-US" altLang="ko-KR" sz="1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24D799-FE6C-4D7B-80C2-CC08EB60F155}"/>
              </a:ext>
            </a:extLst>
          </p:cNvPr>
          <p:cNvSpPr txBox="1"/>
          <p:nvPr/>
        </p:nvSpPr>
        <p:spPr>
          <a:xfrm>
            <a:off x="4273422" y="1950153"/>
            <a:ext cx="55751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바탕화면에 설치된 위젯에 메모를 입력한 뒤 저장하기 버튼을 클릭한다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어플리케이션이 백그라운드에서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GPS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현재 위치정보를 받아 저장 시간 그리고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메모와 함께 히스토리로 저장이 된다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다이어리로 돌아가 추가된 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히스토리를 확인한다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632EE-C7CD-4DA0-898D-7C66CAA47621}"/>
              </a:ext>
            </a:extLst>
          </p:cNvPr>
          <p:cNvSpPr txBox="1"/>
          <p:nvPr/>
        </p:nvSpPr>
        <p:spPr>
          <a:xfrm>
            <a:off x="4411077" y="838825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위젯으로 히스토리 작성하기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D86FFC-2973-480E-B79E-080D4237DE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3" y="0"/>
            <a:ext cx="385762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73B0FD-C064-4C68-A401-2F23F85535EE}"/>
              </a:ext>
            </a:extLst>
          </p:cNvPr>
          <p:cNvSpPr txBox="1"/>
          <p:nvPr/>
        </p:nvSpPr>
        <p:spPr>
          <a:xfrm>
            <a:off x="2379244" y="3519813"/>
            <a:ext cx="1154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메모</a:t>
            </a:r>
            <a:endParaRPr lang="ko-KR" altLang="en-US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DBF4CA-EC8D-4883-9194-199EED430594}"/>
              </a:ext>
            </a:extLst>
          </p:cNvPr>
          <p:cNvSpPr/>
          <p:nvPr/>
        </p:nvSpPr>
        <p:spPr>
          <a:xfrm>
            <a:off x="2468359" y="3858367"/>
            <a:ext cx="1075960" cy="734518"/>
          </a:xfrm>
          <a:prstGeom prst="round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EFCB87-A9DD-4B7D-8C89-7176537FD640}"/>
              </a:ext>
            </a:extLst>
          </p:cNvPr>
          <p:cNvSpPr/>
          <p:nvPr/>
        </p:nvSpPr>
        <p:spPr>
          <a:xfrm>
            <a:off x="2492109" y="4698302"/>
            <a:ext cx="1080950" cy="29262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저장하기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36046AA-A41E-428E-8FCB-92891983371C}"/>
              </a:ext>
            </a:extLst>
          </p:cNvPr>
          <p:cNvSpPr/>
          <p:nvPr/>
        </p:nvSpPr>
        <p:spPr>
          <a:xfrm>
            <a:off x="2379244" y="3282846"/>
            <a:ext cx="1338317" cy="18066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6D23ABE-9E70-443F-8344-EBAF4697C6A2}"/>
              </a:ext>
            </a:extLst>
          </p:cNvPr>
          <p:cNvSpPr/>
          <p:nvPr/>
        </p:nvSpPr>
        <p:spPr>
          <a:xfrm>
            <a:off x="2567131" y="4683312"/>
            <a:ext cx="906395" cy="340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4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11174D3-6641-43B1-A2C6-0BE600B7C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48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7EE6ED-ECB8-4C77-91CA-F9223AE3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0"/>
            <a:ext cx="41148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11077" y="334376"/>
            <a:ext cx="2167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시나리오 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#4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4BCDA4-748B-4744-A68A-5C802893F218}"/>
              </a:ext>
            </a:extLst>
          </p:cNvPr>
          <p:cNvSpPr txBox="1"/>
          <p:nvPr/>
        </p:nvSpPr>
        <p:spPr>
          <a:xfrm>
            <a:off x="4233075" y="1845170"/>
            <a:ext cx="3643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(0. </a:t>
            </a:r>
            <a:r>
              <a:rPr lang="ko-KR" altLang="en-US" sz="1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시나리오 </a:t>
            </a:r>
            <a:r>
              <a:rPr lang="en-US" altLang="ko-KR" sz="1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#2 : </a:t>
            </a:r>
            <a:r>
              <a:rPr lang="ko-KR" altLang="en-US" sz="1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로그인에 이어서 시작</a:t>
            </a:r>
            <a:r>
              <a:rPr lang="en-US" altLang="ko-KR" sz="1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24D799-FE6C-4D7B-80C2-CC08EB60F155}"/>
              </a:ext>
            </a:extLst>
          </p:cNvPr>
          <p:cNvSpPr txBox="1"/>
          <p:nvPr/>
        </p:nvSpPr>
        <p:spPr>
          <a:xfrm>
            <a:off x="4233075" y="2364483"/>
            <a:ext cx="36402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내 다이어리 에서 수정하고 싶은 히스토리의 수정하기 버튼을 눌러 수정하기 창으로 이동한다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수정할 사항을 모두 입력한 뒤 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수정하기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버튼을 눌러 히스토리를 저장한다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내 다이어리에서 수정된 히스토리의 내용을 확인한다</a:t>
            </a:r>
            <a:r>
              <a:rPr lang="en-US" altLang="ko-KR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632EE-C7CD-4DA0-898D-7C66CAA47621}"/>
              </a:ext>
            </a:extLst>
          </p:cNvPr>
          <p:cNvSpPr txBox="1"/>
          <p:nvPr/>
        </p:nvSpPr>
        <p:spPr>
          <a:xfrm>
            <a:off x="4411077" y="8388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히스토리 수정하기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BADCC95-F198-450A-9FD7-E201A60E2D88}"/>
              </a:ext>
            </a:extLst>
          </p:cNvPr>
          <p:cNvSpPr/>
          <p:nvPr/>
        </p:nvSpPr>
        <p:spPr>
          <a:xfrm>
            <a:off x="3013850" y="2091826"/>
            <a:ext cx="906395" cy="340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7889F81-30EF-4A54-AC0A-EE08EC1ED23B}"/>
              </a:ext>
            </a:extLst>
          </p:cNvPr>
          <p:cNvSpPr/>
          <p:nvPr/>
        </p:nvSpPr>
        <p:spPr>
          <a:xfrm>
            <a:off x="9668446" y="6436846"/>
            <a:ext cx="906395" cy="3400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D7BFF0-91E3-4C99-ADF8-EE1826B8216F}"/>
              </a:ext>
            </a:extLst>
          </p:cNvPr>
          <p:cNvSpPr/>
          <p:nvPr/>
        </p:nvSpPr>
        <p:spPr>
          <a:xfrm>
            <a:off x="6564687" y="513005"/>
            <a:ext cx="1285534" cy="245752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어플리케이션 콘티</a:t>
            </a:r>
          </a:p>
        </p:txBody>
      </p:sp>
    </p:spTree>
    <p:extLst>
      <p:ext uri="{BB962C8B-B14F-4D97-AF65-F5344CB8AC3E}">
        <p14:creationId xmlns:p14="http://schemas.microsoft.com/office/powerpoint/2010/main" val="27609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830</TotalTime>
  <Words>415</Words>
  <Application>Microsoft Office PowerPoint</Application>
  <PresentationFormat>와이드스크린</PresentationFormat>
  <Paragraphs>89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Calibri</vt:lpstr>
      <vt:lpstr>배달의민족 주아</vt:lpstr>
      <vt:lpstr>배달의민족 한나</vt:lpstr>
      <vt:lpstr>Calibri Light</vt:lpstr>
      <vt:lpstr>제주고딕</vt:lpstr>
      <vt:lpstr>Arial</vt:lpstr>
      <vt:lpstr>Yu Mincho</vt:lpstr>
      <vt:lpstr>배달의민족 한나는 열한살</vt:lpstr>
      <vt:lpstr>Verdana</vt:lpstr>
      <vt:lpstr>맑은 고딕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fjvbn</cp:lastModifiedBy>
  <cp:revision>84</cp:revision>
  <dcterms:created xsi:type="dcterms:W3CDTF">2014-04-03T14:15:33Z</dcterms:created>
  <dcterms:modified xsi:type="dcterms:W3CDTF">2017-09-11T00:01:35Z</dcterms:modified>
</cp:coreProperties>
</file>